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Default Extension="jpg" ContentType="image/jp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741" r:id="rId1"/>
  </p:sldMasterIdLst>
  <p:notesMasterIdLst>
    <p:notesMasterId r:id="rId12"/>
  </p:notesMasterIdLst>
  <p:sldIdLst>
    <p:sldId id="267" r:id="rId2"/>
    <p:sldId id="268" r:id="rId3"/>
    <p:sldId id="276" r:id="rId4"/>
    <p:sldId id="277" r:id="rId5"/>
    <p:sldId id="278" r:id="rId6"/>
    <p:sldId id="279" r:id="rId7"/>
    <p:sldId id="280" r:id="rId8"/>
    <p:sldId id="281" r:id="rId9"/>
    <p:sldId id="282" r:id="rId10"/>
    <p:sldId id="283" r:id="rId11"/>
  </p:sldIdLst>
  <p:sldSz cx="9144000" cy="6858000" type="screen4x3"/>
  <p:notesSz cx="9144000" cy="6858000"/>
  <p:embeddedFontLst>
    <p:embeddedFont>
      <p:font typeface="Calibri" panose="020F0502020204030204" pitchFamily="34" charset="0"/>
      <p:regular r:id="rId13"/>
      <p:bold r:id="rId14"/>
      <p:italic r:id="rId15"/>
      <p:boldItalic r:id="rId16"/>
    </p:embeddedFont>
    <p:embeddedFont>
      <p:font typeface="맑은 고딕" panose="020B0503020000020004" pitchFamily="34" charset="-127"/>
      <p:regular r:id="rId17"/>
      <p:bold r:id="rId18"/>
    </p:embeddedFont>
    <p:embeddedFont>
      <p:font typeface="Arial Rounded MT Bold" panose="020F0704030504030204" pitchFamily="34" charset="0"/>
      <p:regular r:id="rId19"/>
      <p:bold r:id="rId20"/>
    </p:embeddedFont>
    <p:embeddedFont>
      <p:font typeface="Wingdings 3" panose="05040102010807070707" pitchFamily="18" charset="2"/>
      <p:regular r:id="rId21"/>
    </p:embeddedFont>
    <p:embeddedFont>
      <p:font typeface="Trebuchet MS" panose="020B0603020202020204" pitchFamily="34" charset="0"/>
      <p:regular r:id="rId22"/>
      <p:bold r:id="rId23"/>
      <p:italic r:id="rId24"/>
      <p:boldItalic r:id="rId25"/>
    </p:embeddedFont>
  </p:embeddedFont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07"/>
    <p:restoredTop sz="94629"/>
  </p:normalViewPr>
  <p:slideViewPr>
    <p:cSldViewPr>
      <p:cViewPr varScale="1">
        <p:scale>
          <a:sx n="69" d="100"/>
          <a:sy n="69" d="100"/>
        </p:scale>
        <p:origin x="1416" y="66"/>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1.fntdata"/><Relationship Id="rId18" Type="http://schemas.openxmlformats.org/officeDocument/2006/relationships/font" Target="fonts/font6.fntdata"/><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font" Target="fonts/font9.fntdata"/><Relationship Id="rId7" Type="http://schemas.openxmlformats.org/officeDocument/2006/relationships/slide" Target="slides/slide6.xml"/><Relationship Id="rId12" Type="http://schemas.openxmlformats.org/officeDocument/2006/relationships/notesMaster" Target="notesMasters/notesMaster1.xml"/><Relationship Id="rId17" Type="http://schemas.openxmlformats.org/officeDocument/2006/relationships/font" Target="fonts/font5.fntdata"/><Relationship Id="rId25" Type="http://schemas.openxmlformats.org/officeDocument/2006/relationships/font" Target="fonts/font13.fntdata"/><Relationship Id="rId2" Type="http://schemas.openxmlformats.org/officeDocument/2006/relationships/slide" Target="slides/slide1.xml"/><Relationship Id="rId16" Type="http://schemas.openxmlformats.org/officeDocument/2006/relationships/font" Target="fonts/font4.fntdata"/><Relationship Id="rId20" Type="http://schemas.openxmlformats.org/officeDocument/2006/relationships/font" Target="fonts/font8.fntdata"/><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12.fntdata"/><Relationship Id="rId5" Type="http://schemas.openxmlformats.org/officeDocument/2006/relationships/slide" Target="slides/slide4.xml"/><Relationship Id="rId15" Type="http://schemas.openxmlformats.org/officeDocument/2006/relationships/font" Target="fonts/font3.fntdata"/><Relationship Id="rId23" Type="http://schemas.openxmlformats.org/officeDocument/2006/relationships/font" Target="fonts/font11.fntdata"/><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7.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2.fntdata"/><Relationship Id="rId22" Type="http://schemas.openxmlformats.org/officeDocument/2006/relationships/font" Target="fonts/font10.fntdata"/><Relationship Id="rId27" Type="http://schemas.openxmlformats.org/officeDocument/2006/relationships/viewProps" Target="viewProps.xml"/></Relationships>
</file>

<file path=ppt/media/image1.png>
</file>

<file path=ppt/media/image2.jp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4B65459-4C01-9248-BDAA-F28591FAF6F5}" type="datetimeFigureOut">
              <a:rPr lang="en-US" smtClean="0"/>
              <a:t>3/16/2020</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9327042-6B61-B148-8485-8BBBFAA13D24}" type="slidenum">
              <a:rPr lang="en-US" smtClean="0"/>
              <a:t>‹#›</a:t>
            </a:fld>
            <a:endParaRPr lang="en-US"/>
          </a:p>
        </p:txBody>
      </p:sp>
    </p:spTree>
    <p:extLst>
      <p:ext uri="{BB962C8B-B14F-4D97-AF65-F5344CB8AC3E}">
        <p14:creationId xmlns:p14="http://schemas.microsoft.com/office/powerpoint/2010/main" val="108032113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grpSp>
        <p:nvGrpSpPr>
          <p:cNvPr id="7" name="Group 6"/>
          <p:cNvGrpSpPr/>
          <p:nvPr/>
        </p:nvGrpSpPr>
        <p:grpSpPr>
          <a:xfrm>
            <a:off x="-8466" y="-8468"/>
            <a:ext cx="9169804" cy="6874935"/>
            <a:chOff x="-8466" y="-8468"/>
            <a:chExt cx="9169804" cy="6874935"/>
          </a:xfrm>
        </p:grpSpPr>
        <p:cxnSp>
          <p:nvCxnSpPr>
            <p:cNvPr id="17" name="Straight Connector 16"/>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18" name="Straight Connector 17"/>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9" name="Freeform 18"/>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0" name="Freeform 19"/>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1" name="Freeform 20"/>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2" name="Freeform 21"/>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Freeform 22"/>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Freeform 23"/>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Freeform 24"/>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Freeform 27"/>
            <p:cNvSpPr/>
            <p:nvPr/>
          </p:nvSpPr>
          <p:spPr>
            <a:xfrm>
              <a:off x="-8466" y="-8468"/>
              <a:ext cx="863600" cy="5698067"/>
            </a:xfrm>
            <a:custGeom>
              <a:avLst/>
              <a:gdLst/>
              <a:ahLst/>
              <a:cxnLst/>
              <a:rect l="l" t="t" r="r" b="b"/>
              <a:pathLst>
                <a:path w="863600" h="5698067">
                  <a:moveTo>
                    <a:pt x="0" y="8467"/>
                  </a:moveTo>
                  <a:lnTo>
                    <a:pt x="863600" y="0"/>
                  </a:lnTo>
                  <a:lnTo>
                    <a:pt x="863600" y="16934"/>
                  </a:lnTo>
                  <a:lnTo>
                    <a:pt x="0" y="5698067"/>
                  </a:lnTo>
                  <a:lnTo>
                    <a:pt x="0" y="8467"/>
                  </a:ln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130595" y="2404534"/>
            <a:ext cx="5826719" cy="1646302"/>
          </a:xfrm>
        </p:spPr>
        <p:txBody>
          <a:bodyPr anchor="b">
            <a:noAutofit/>
          </a:bodyPr>
          <a:lstStyle>
            <a:lvl1pPr algn="r">
              <a:defRPr sz="5400">
                <a:solidFill>
                  <a:schemeClr val="accent1"/>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1130595" y="4050834"/>
            <a:ext cx="5826719"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74A60278-7521-4381-8CC3-62FE19B64402}" type="datetime1">
              <a:rPr lang="en-US" smtClean="0"/>
              <a:t>3/16/2020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1AA7ADC-4E62-4DDB-85DC-3BFDBEF1362C}" type="slidenum">
              <a:rPr lang="en-US" smtClean="0"/>
              <a:t>‹#›</a:t>
            </a:fld>
            <a:endParaRPr lang="en-US" dirty="0"/>
          </a:p>
        </p:txBody>
      </p:sp>
    </p:spTree>
    <p:extLst>
      <p:ext uri="{BB962C8B-B14F-4D97-AF65-F5344CB8AC3E}">
        <p14:creationId xmlns:p14="http://schemas.microsoft.com/office/powerpoint/2010/main" val="284885759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3403600"/>
          </a:xfrm>
        </p:spPr>
        <p:txBody>
          <a:bodyPr anchor="ctr">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600" y="4470400"/>
            <a:ext cx="6347714"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0FBFADB-F987-4F2B-AD15-D837CF5C0F2D}" type="datetime1">
              <a:rPr lang="en-US" smtClean="0"/>
              <a:t>3/16/2020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B0DAB5-F8C8-466C-9979-CB1897130608}" type="slidenum">
              <a:rPr lang="en-US" smtClean="0"/>
              <a:t>‹#›</a:t>
            </a:fld>
            <a:endParaRPr lang="en-US" dirty="0"/>
          </a:p>
        </p:txBody>
      </p:sp>
    </p:spTree>
    <p:extLst>
      <p:ext uri="{BB962C8B-B14F-4D97-AF65-F5344CB8AC3E}">
        <p14:creationId xmlns:p14="http://schemas.microsoft.com/office/powerpoint/2010/main" val="37803115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1101074" y="3632200"/>
            <a:ext cx="541980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09598" y="4470400"/>
            <a:ext cx="6347715"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0FBFADB-F987-4F2B-AD15-D837CF5C0F2D}" type="datetime1">
              <a:rPr lang="en-US" smtClean="0"/>
              <a:t>3/16/2020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B0DAB5-F8C8-466C-9979-CB1897130608}" type="slidenum">
              <a:rPr lang="en-US" smtClean="0"/>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361780299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609598" y="1931988"/>
            <a:ext cx="6347715" cy="2595460"/>
          </a:xfrm>
        </p:spPr>
        <p:txBody>
          <a:bodyPr anchor="b">
            <a:normAutofit/>
          </a:bodyPr>
          <a:lstStyle>
            <a:lvl1pPr algn="l">
              <a:defRPr sz="44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0FBFADB-F987-4F2B-AD15-D837CF5C0F2D}" type="datetime1">
              <a:rPr lang="en-US" smtClean="0"/>
              <a:t>3/16/2020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B0DAB5-F8C8-466C-9979-CB1897130608}" type="slidenum">
              <a:rPr lang="en-US" smtClean="0"/>
              <a:t>‹#›</a:t>
            </a:fld>
            <a:endParaRPr lang="en-US" dirty="0"/>
          </a:p>
        </p:txBody>
      </p:sp>
    </p:spTree>
    <p:extLst>
      <p:ext uri="{BB962C8B-B14F-4D97-AF65-F5344CB8AC3E}">
        <p14:creationId xmlns:p14="http://schemas.microsoft.com/office/powerpoint/2010/main" val="225602583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2" name="Title 1"/>
          <p:cNvSpPr>
            <a:spLocks noGrp="1"/>
          </p:cNvSpPr>
          <p:nvPr>
            <p:ph type="title"/>
          </p:nvPr>
        </p:nvSpPr>
        <p:spPr>
          <a:xfrm>
            <a:off x="774885" y="609600"/>
            <a:ext cx="6072182"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0FBFADB-F987-4F2B-AD15-D837CF5C0F2D}" type="datetime1">
              <a:rPr lang="en-US" smtClean="0"/>
              <a:t>3/16/2020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B0DAB5-F8C8-466C-9979-CB1897130608}" type="slidenum">
              <a:rPr lang="en-US" smtClean="0"/>
              <a:t>‹#›</a:t>
            </a:fld>
            <a:endParaRPr lang="en-US" dirty="0"/>
          </a:p>
        </p:txBody>
      </p:sp>
      <p:sp>
        <p:nvSpPr>
          <p:cNvPr id="24" name="TextBox 23"/>
          <p:cNvSpPr txBox="1"/>
          <p:nvPr/>
        </p:nvSpPr>
        <p:spPr>
          <a:xfrm>
            <a:off x="482711" y="790378"/>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6747699" y="2886556"/>
            <a:ext cx="457319"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extLst>
      <p:ext uri="{BB962C8B-B14F-4D97-AF65-F5344CB8AC3E}">
        <p14:creationId xmlns:p14="http://schemas.microsoft.com/office/powerpoint/2010/main" val="2937914959"/>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615848" y="609600"/>
            <a:ext cx="6341465" cy="3022600"/>
          </a:xfrm>
        </p:spPr>
        <p:txBody>
          <a:bodyPr anchor="ctr">
            <a:normAutofit/>
          </a:bodyPr>
          <a:lstStyle>
            <a:lvl1pPr algn="l">
              <a:defRPr sz="4400" b="0" cap="none"/>
            </a:lvl1pPr>
          </a:lstStyle>
          <a:p>
            <a:r>
              <a:rPr lang="en-US" smtClean="0"/>
              <a:t>Click to edit Master title style</a:t>
            </a:r>
            <a:endParaRPr lang="en-US" dirty="0"/>
          </a:p>
        </p:txBody>
      </p:sp>
      <p:sp>
        <p:nvSpPr>
          <p:cNvPr id="23" name="Text Placeholder 9"/>
          <p:cNvSpPr>
            <a:spLocks noGrp="1"/>
          </p:cNvSpPr>
          <p:nvPr>
            <p:ph type="body" sz="quarter" idx="13"/>
          </p:nvPr>
        </p:nvSpPr>
        <p:spPr>
          <a:xfrm>
            <a:off x="609597" y="4013200"/>
            <a:ext cx="6347716"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Edit Master text styles</a:t>
            </a:r>
          </a:p>
        </p:txBody>
      </p:sp>
      <p:sp>
        <p:nvSpPr>
          <p:cNvPr id="3" name="Text Placeholder 2"/>
          <p:cNvSpPr>
            <a:spLocks noGrp="1"/>
          </p:cNvSpPr>
          <p:nvPr>
            <p:ph type="body" idx="1"/>
          </p:nvPr>
        </p:nvSpPr>
        <p:spPr>
          <a:xfrm>
            <a:off x="609598" y="4527448"/>
            <a:ext cx="6347715"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A0FBFADB-F987-4F2B-AD15-D837CF5C0F2D}" type="datetime1">
              <a:rPr lang="en-US" smtClean="0"/>
              <a:t>3/16/2020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2B0DAB5-F8C8-466C-9979-CB1897130608}" type="slidenum">
              <a:rPr lang="en-US" smtClean="0"/>
              <a:t>‹#›</a:t>
            </a:fld>
            <a:endParaRPr lang="en-US" dirty="0"/>
          </a:p>
        </p:txBody>
      </p:sp>
    </p:spTree>
    <p:extLst>
      <p:ext uri="{BB962C8B-B14F-4D97-AF65-F5344CB8AC3E}">
        <p14:creationId xmlns:p14="http://schemas.microsoft.com/office/powerpoint/2010/main" val="108383228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DA2EEBE8-DC2A-4FC8-804A-1CF7EDA8405E}" type="datetime1">
              <a:rPr lang="en-US" smtClean="0"/>
              <a:t>3/16/2020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452398-D440-43B8-848C-C5A4609FD8E7}" type="slidenum">
              <a:rPr lang="en-US" smtClean="0"/>
              <a:t>‹#›</a:t>
            </a:fld>
            <a:endParaRPr lang="en-US" dirty="0"/>
          </a:p>
        </p:txBody>
      </p:sp>
    </p:spTree>
    <p:extLst>
      <p:ext uri="{BB962C8B-B14F-4D97-AF65-F5344CB8AC3E}">
        <p14:creationId xmlns:p14="http://schemas.microsoft.com/office/powerpoint/2010/main" val="127489655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5977312" y="609600"/>
            <a:ext cx="978812" cy="5251451"/>
          </a:xfrm>
        </p:spPr>
        <p:txBody>
          <a:bodyPr vert="eaVert" anchor="ct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609599" y="609600"/>
            <a:ext cx="5195026" cy="5251451"/>
          </a:xfrm>
        </p:spPr>
        <p:txBody>
          <a:bodyPr vert="eaVert"/>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301265FD-4E47-4D69-9FE1-6A004FC51CF6}" type="datetime1">
              <a:rPr lang="en-US" smtClean="0"/>
              <a:t>3/16/2020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4F7C4AFF-3472-4DE9-AA74-B5B5D433279E}" type="slidenum">
              <a:rPr lang="en-US" smtClean="0"/>
              <a:t>‹#›</a:t>
            </a:fld>
            <a:endParaRPr lang="en-US" dirty="0"/>
          </a:p>
        </p:txBody>
      </p:sp>
    </p:spTree>
    <p:extLst>
      <p:ext uri="{BB962C8B-B14F-4D97-AF65-F5344CB8AC3E}">
        <p14:creationId xmlns:p14="http://schemas.microsoft.com/office/powerpoint/2010/main" val="238011775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1AB9C837-F9A5-4B9B-8D6B-C8A2F9EFC0C2}" type="datetime1">
              <a:rPr lang="en-US" smtClean="0"/>
              <a:t>3/16/2020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EAC88FA8-49F1-4258-8F59-9F2C2BC25456}" type="slidenum">
              <a:rPr lang="en-US" smtClean="0"/>
              <a:t>‹#›</a:t>
            </a:fld>
            <a:endParaRPr lang="en-US" dirty="0"/>
          </a:p>
        </p:txBody>
      </p:sp>
    </p:spTree>
    <p:extLst>
      <p:ext uri="{BB962C8B-B14F-4D97-AF65-F5344CB8AC3E}">
        <p14:creationId xmlns:p14="http://schemas.microsoft.com/office/powerpoint/2010/main" val="94733755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09598" y="2700868"/>
            <a:ext cx="6347715" cy="1826581"/>
          </a:xfrm>
        </p:spPr>
        <p:txBody>
          <a:bodyPr anchor="b"/>
          <a:lstStyle>
            <a:lvl1pPr algn="l">
              <a:defRPr sz="4000" b="0" cap="none"/>
            </a:lvl1pPr>
          </a:lstStyle>
          <a:p>
            <a:r>
              <a:rPr lang="en-US" smtClean="0"/>
              <a:t>Click to edit Master title style</a:t>
            </a:r>
            <a:endParaRPr lang="en-US" dirty="0"/>
          </a:p>
        </p:txBody>
      </p:sp>
      <p:sp>
        <p:nvSpPr>
          <p:cNvPr id="3" name="Text Placeholder 2"/>
          <p:cNvSpPr>
            <a:spLocks noGrp="1"/>
          </p:cNvSpPr>
          <p:nvPr>
            <p:ph type="body" idx="1"/>
          </p:nvPr>
        </p:nvSpPr>
        <p:spPr>
          <a:xfrm>
            <a:off x="609598" y="4527448"/>
            <a:ext cx="6347715"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Edit Master text styles</a:t>
            </a:r>
          </a:p>
        </p:txBody>
      </p:sp>
      <p:sp>
        <p:nvSpPr>
          <p:cNvPr id="4" name="Date Placeholder 3"/>
          <p:cNvSpPr>
            <a:spLocks noGrp="1"/>
          </p:cNvSpPr>
          <p:nvPr>
            <p:ph type="dt" sz="half" idx="10"/>
          </p:nvPr>
        </p:nvSpPr>
        <p:spPr/>
        <p:txBody>
          <a:bodyPr/>
          <a:lstStyle/>
          <a:p>
            <a:fld id="{D512A111-E00D-4EE0-A741-A9DF528DA7F3}" type="datetime1">
              <a:rPr lang="en-US" smtClean="0"/>
              <a:t>3/16/2020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BD99D03F-12CD-48CF-B119-F866059472B6}" type="slidenum">
              <a:rPr lang="en-US" smtClean="0"/>
              <a:t>‹#›</a:t>
            </a:fld>
            <a:endParaRPr lang="en-US" dirty="0"/>
          </a:p>
        </p:txBody>
      </p:sp>
    </p:spTree>
    <p:extLst>
      <p:ext uri="{BB962C8B-B14F-4D97-AF65-F5344CB8AC3E}">
        <p14:creationId xmlns:p14="http://schemas.microsoft.com/office/powerpoint/2010/main" val="425665778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609600" y="609600"/>
            <a:ext cx="6347714" cy="1320800"/>
          </a:xfrm>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609600" y="2160589"/>
            <a:ext cx="3088109" cy="3880772"/>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3869204" y="2160590"/>
            <a:ext cx="3088110" cy="3880773"/>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21AFCFE8-FA9D-4C5B-AC23-4BCE7FC7ACC6}" type="datetime1">
              <a:rPr lang="en-US" smtClean="0"/>
              <a:t>3/16/2020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E5049F6C-7A71-444E-8859-E52E78F5B5ED}" type="slidenum">
              <a:rPr lang="en-US" smtClean="0"/>
              <a:t>‹#›</a:t>
            </a:fld>
            <a:endParaRPr lang="en-US" dirty="0"/>
          </a:p>
        </p:txBody>
      </p:sp>
    </p:spTree>
    <p:extLst>
      <p:ext uri="{BB962C8B-B14F-4D97-AF65-F5344CB8AC3E}">
        <p14:creationId xmlns:p14="http://schemas.microsoft.com/office/powerpoint/2010/main" val="269412337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3" cy="1320800"/>
          </a:xfrm>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609599"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4" name="Content Placeholder 3"/>
          <p:cNvSpPr>
            <a:spLocks noGrp="1"/>
          </p:cNvSpPr>
          <p:nvPr>
            <p:ph sz="half" idx="2"/>
          </p:nvPr>
        </p:nvSpPr>
        <p:spPr>
          <a:xfrm>
            <a:off x="609599" y="2737246"/>
            <a:ext cx="3090672"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3866640" y="2160983"/>
            <a:ext cx="309067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Edit Master text styles</a:t>
            </a:r>
          </a:p>
        </p:txBody>
      </p:sp>
      <p:sp>
        <p:nvSpPr>
          <p:cNvPr id="6" name="Content Placeholder 5"/>
          <p:cNvSpPr>
            <a:spLocks noGrp="1"/>
          </p:cNvSpPr>
          <p:nvPr>
            <p:ph sz="quarter" idx="4"/>
          </p:nvPr>
        </p:nvSpPr>
        <p:spPr>
          <a:xfrm>
            <a:off x="3866640" y="2737246"/>
            <a:ext cx="3090672" cy="330411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7500A685-A9FC-4FB1-9C9A-8C7CC89FCBB4}" type="datetime1">
              <a:rPr lang="en-US" smtClean="0"/>
              <a:t>3/16/2020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53F58BFE-AAF0-48AF-9F50-23D61EE05370}" type="slidenum">
              <a:rPr lang="en-US" smtClean="0"/>
              <a:t>‹#›</a:t>
            </a:fld>
            <a:endParaRPr lang="en-US" dirty="0"/>
          </a:p>
        </p:txBody>
      </p:sp>
    </p:spTree>
    <p:extLst>
      <p:ext uri="{BB962C8B-B14F-4D97-AF65-F5344CB8AC3E}">
        <p14:creationId xmlns:p14="http://schemas.microsoft.com/office/powerpoint/2010/main" val="27374976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609599" y="609600"/>
            <a:ext cx="6347714" cy="1320800"/>
          </a:xfrm>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55D9C062-B5D6-4549-BD74-E43ACFDDADF6}" type="datetime1">
              <a:rPr lang="en-US" smtClean="0"/>
              <a:t>3/16/2020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97C522E0-D13B-439F-8848-CFDEE00E065A}" type="slidenum">
              <a:rPr lang="en-US" smtClean="0"/>
              <a:t>‹#›</a:t>
            </a:fld>
            <a:endParaRPr lang="en-US" dirty="0"/>
          </a:p>
        </p:txBody>
      </p:sp>
    </p:spTree>
    <p:extLst>
      <p:ext uri="{BB962C8B-B14F-4D97-AF65-F5344CB8AC3E}">
        <p14:creationId xmlns:p14="http://schemas.microsoft.com/office/powerpoint/2010/main" val="60302890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AD4CDC96-0C4A-40C3-98BC-61473487F699}" type="datetime1">
              <a:rPr lang="en-US" smtClean="0"/>
              <a:t>3/16/2020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A91E6DE5-CA13-454C-BE77-EF7BC81F98CA}" type="slidenum">
              <a:rPr lang="en-US" smtClean="0"/>
              <a:t>‹#›</a:t>
            </a:fld>
            <a:endParaRPr lang="en-US" dirty="0"/>
          </a:p>
        </p:txBody>
      </p:sp>
    </p:spTree>
    <p:extLst>
      <p:ext uri="{BB962C8B-B14F-4D97-AF65-F5344CB8AC3E}">
        <p14:creationId xmlns:p14="http://schemas.microsoft.com/office/powerpoint/2010/main" val="238936277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1498604"/>
            <a:ext cx="2790182" cy="1278466"/>
          </a:xfrm>
        </p:spPr>
        <p:txBody>
          <a:bodyPr anchor="b">
            <a:normAutofit/>
          </a:bodyPr>
          <a:lstStyle>
            <a:lvl1pPr>
              <a:defRPr sz="2000"/>
            </a:lvl1pPr>
          </a:lstStyle>
          <a:p>
            <a:r>
              <a:rPr lang="en-US" smtClean="0"/>
              <a:t>Click to edit Master title style</a:t>
            </a:r>
            <a:endParaRPr lang="en-US" dirty="0"/>
          </a:p>
        </p:txBody>
      </p:sp>
      <p:sp>
        <p:nvSpPr>
          <p:cNvPr id="3" name="Content Placeholder 2"/>
          <p:cNvSpPr>
            <a:spLocks noGrp="1"/>
          </p:cNvSpPr>
          <p:nvPr>
            <p:ph idx="1"/>
          </p:nvPr>
        </p:nvSpPr>
        <p:spPr>
          <a:xfrm>
            <a:off x="3571275" y="514925"/>
            <a:ext cx="3386037" cy="5526437"/>
          </a:xfrm>
        </p:spPr>
        <p:txBody>
          <a:bodyPr>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609599" y="2777069"/>
            <a:ext cx="2790182" cy="2584449"/>
          </a:xfrm>
        </p:spPr>
        <p:txBody>
          <a:bodyPr>
            <a:normAutofit/>
          </a:bodyPr>
          <a:lstStyle>
            <a:lvl1pPr marL="0" indent="0">
              <a:buNone/>
              <a:defRPr sz="1400"/>
            </a:lvl1pPr>
            <a:lvl2pPr marL="342900" indent="0">
              <a:buNone/>
              <a:defRPr sz="1050"/>
            </a:lvl2pPr>
            <a:lvl3pPr marL="685800" indent="0">
              <a:buNone/>
              <a:defRPr sz="900"/>
            </a:lvl3pPr>
            <a:lvl4pPr marL="1028700" indent="0">
              <a:buNone/>
              <a:defRPr sz="750"/>
            </a:lvl4pPr>
            <a:lvl5pPr marL="1371600" indent="0">
              <a:buNone/>
              <a:defRPr sz="750"/>
            </a:lvl5pPr>
            <a:lvl6pPr marL="1714500" indent="0">
              <a:buNone/>
              <a:defRPr sz="750"/>
            </a:lvl6pPr>
            <a:lvl7pPr marL="2057400" indent="0">
              <a:buNone/>
              <a:defRPr sz="750"/>
            </a:lvl7pPr>
            <a:lvl8pPr marL="2400300" indent="0">
              <a:buNone/>
              <a:defRPr sz="750"/>
            </a:lvl8pPr>
            <a:lvl9pPr marL="2743200" indent="0">
              <a:buNone/>
              <a:defRPr sz="750"/>
            </a:lvl9pPr>
          </a:lstStyle>
          <a:p>
            <a:pPr lvl="0"/>
            <a:r>
              <a:rPr lang="en-US" smtClean="0"/>
              <a:t>Edit Master text styles</a:t>
            </a:r>
          </a:p>
        </p:txBody>
      </p:sp>
      <p:sp>
        <p:nvSpPr>
          <p:cNvPr id="5" name="Date Placeholder 4"/>
          <p:cNvSpPr>
            <a:spLocks noGrp="1"/>
          </p:cNvSpPr>
          <p:nvPr>
            <p:ph type="dt" sz="half" idx="10"/>
          </p:nvPr>
        </p:nvSpPr>
        <p:spPr/>
        <p:txBody>
          <a:bodyPr/>
          <a:lstStyle/>
          <a:p>
            <a:fld id="{B2A540D9-326D-47FE-89FA-0D2C3429AEE4}" type="datetime1">
              <a:rPr lang="en-US" smtClean="0"/>
              <a:t>3/16/2020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A3421730-824B-4B16-B84C-C539F3AD0B19}" type="slidenum">
              <a:rPr lang="en-US" smtClean="0"/>
              <a:t>‹#›</a:t>
            </a:fld>
            <a:endParaRPr lang="en-US" dirty="0"/>
          </a:p>
        </p:txBody>
      </p:sp>
    </p:spTree>
    <p:extLst>
      <p:ext uri="{BB962C8B-B14F-4D97-AF65-F5344CB8AC3E}">
        <p14:creationId xmlns:p14="http://schemas.microsoft.com/office/powerpoint/2010/main" val="389594891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09599" y="4800600"/>
            <a:ext cx="6347714"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609599" y="609600"/>
            <a:ext cx="6347714"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Click icon to add picture</a:t>
            </a:r>
            <a:endParaRPr lang="en-US" dirty="0"/>
          </a:p>
        </p:txBody>
      </p:sp>
      <p:sp>
        <p:nvSpPr>
          <p:cNvPr id="4" name="Text Placeholder 3"/>
          <p:cNvSpPr>
            <a:spLocks noGrp="1"/>
          </p:cNvSpPr>
          <p:nvPr>
            <p:ph type="body" sz="half" idx="2"/>
          </p:nvPr>
        </p:nvSpPr>
        <p:spPr>
          <a:xfrm>
            <a:off x="609599" y="5367338"/>
            <a:ext cx="6347714"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Edit Master text styles</a:t>
            </a:r>
          </a:p>
        </p:txBody>
      </p:sp>
      <p:sp>
        <p:nvSpPr>
          <p:cNvPr id="5" name="Date Placeholder 4"/>
          <p:cNvSpPr>
            <a:spLocks noGrp="1"/>
          </p:cNvSpPr>
          <p:nvPr>
            <p:ph type="dt" sz="half" idx="10"/>
          </p:nvPr>
        </p:nvSpPr>
        <p:spPr/>
        <p:txBody>
          <a:bodyPr/>
          <a:lstStyle/>
          <a:p>
            <a:fld id="{FFA4C6F3-921F-49BC-823E-89ECD8FA6BB1}" type="datetime1">
              <a:rPr lang="en-US" smtClean="0"/>
              <a:t>3/16/2020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1E3F4F33-6D8F-4110-80D6-261F80167144}" type="slidenum">
              <a:rPr lang="en-US" smtClean="0"/>
              <a:t>‹#›</a:t>
            </a:fld>
            <a:endParaRPr lang="en-US" dirty="0"/>
          </a:p>
        </p:txBody>
      </p:sp>
    </p:spTree>
    <p:extLst>
      <p:ext uri="{BB962C8B-B14F-4D97-AF65-F5344CB8AC3E}">
        <p14:creationId xmlns:p14="http://schemas.microsoft.com/office/powerpoint/2010/main" val="413970561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17" name="Group 16"/>
          <p:cNvGrpSpPr/>
          <p:nvPr/>
        </p:nvGrpSpPr>
        <p:grpSpPr>
          <a:xfrm>
            <a:off x="-8467" y="-8468"/>
            <a:ext cx="9169805" cy="6874935"/>
            <a:chOff x="-8467" y="-8468"/>
            <a:chExt cx="9169805" cy="6874935"/>
          </a:xfrm>
        </p:grpSpPr>
        <p:sp>
          <p:nvSpPr>
            <p:cNvPr id="7" name="Freeform 6"/>
            <p:cNvSpPr/>
            <p:nvPr/>
          </p:nvSpPr>
          <p:spPr>
            <a:xfrm>
              <a:off x="-8467" y="4013200"/>
              <a:ext cx="457200" cy="2853267"/>
            </a:xfrm>
            <a:custGeom>
              <a:avLst/>
              <a:gdLst/>
              <a:ahLst/>
              <a:cxnLst/>
              <a:rect l="l" t="t" r="r" b="b"/>
              <a:pathLst>
                <a:path w="457200" h="2853267">
                  <a:moveTo>
                    <a:pt x="0" y="0"/>
                  </a:moveTo>
                  <a:lnTo>
                    <a:pt x="457200" y="2853267"/>
                  </a:lnTo>
                  <a:lnTo>
                    <a:pt x="0" y="2844800"/>
                  </a:lnTo>
                  <a:cubicBezTo>
                    <a:pt x="2822" y="1905000"/>
                    <a:pt x="5645" y="965200"/>
                    <a:pt x="0" y="0"/>
                  </a:cubicBezTo>
                  <a:close/>
                </a:path>
              </a:pathLst>
            </a:cu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cxnSp>
          <p:nvCxnSpPr>
            <p:cNvPr id="8" name="Straight Connector 7"/>
            <p:cNvCxnSpPr/>
            <p:nvPr/>
          </p:nvCxnSpPr>
          <p:spPr>
            <a:xfrm flipV="1">
              <a:off x="5130830" y="4175605"/>
              <a:ext cx="4022475" cy="2682396"/>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cxnSp>
          <p:nvCxnSpPr>
            <p:cNvPr id="9" name="Straight Connector 8"/>
            <p:cNvCxnSpPr/>
            <p:nvPr/>
          </p:nvCxnSpPr>
          <p:spPr>
            <a:xfrm>
              <a:off x="7042707"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sp>
          <p:nvSpPr>
            <p:cNvPr id="10" name="Freeform 9"/>
            <p:cNvSpPr/>
            <p:nvPr/>
          </p:nvSpPr>
          <p:spPr>
            <a:xfrm>
              <a:off x="6891896" y="1"/>
              <a:ext cx="2269442" cy="6866466"/>
            </a:xfrm>
            <a:custGeom>
              <a:avLst/>
              <a:gdLst/>
              <a:ahLst/>
              <a:cxnLst/>
              <a:rect l="l" t="t" r="r" b="b"/>
              <a:pathLst>
                <a:path w="2269442" h="6866466">
                  <a:moveTo>
                    <a:pt x="2023534" y="0"/>
                  </a:moveTo>
                  <a:lnTo>
                    <a:pt x="0" y="6858000"/>
                  </a:lnTo>
                  <a:lnTo>
                    <a:pt x="2269067" y="6866466"/>
                  </a:lnTo>
                  <a:cubicBezTo>
                    <a:pt x="2271889" y="4580466"/>
                    <a:pt x="2257778" y="2294466"/>
                    <a:pt x="2260600" y="8466"/>
                  </a:cubicBezTo>
                  <a:lnTo>
                    <a:pt x="2023534"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1" name="Freeform 10"/>
            <p:cNvSpPr/>
            <p:nvPr/>
          </p:nvSpPr>
          <p:spPr>
            <a:xfrm>
              <a:off x="7205158" y="-8467"/>
              <a:ext cx="1948147" cy="6866467"/>
            </a:xfrm>
            <a:custGeom>
              <a:avLst/>
              <a:gdLst/>
              <a:ahLst/>
              <a:cxnLst/>
              <a:rect l="l" t="t" r="r" b="b"/>
              <a:pathLst>
                <a:path w="1948147" h="6866467">
                  <a:moveTo>
                    <a:pt x="0" y="0"/>
                  </a:moveTo>
                  <a:lnTo>
                    <a:pt x="1202267" y="6866467"/>
                  </a:lnTo>
                  <a:lnTo>
                    <a:pt x="1947333" y="6866467"/>
                  </a:lnTo>
                  <a:cubicBezTo>
                    <a:pt x="1944511" y="4577645"/>
                    <a:pt x="1950155" y="2288822"/>
                    <a:pt x="1947333" y="0"/>
                  </a:cubicBez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2" name="Freeform 11"/>
            <p:cNvSpPr/>
            <p:nvPr/>
          </p:nvSpPr>
          <p:spPr>
            <a:xfrm>
              <a:off x="6637896" y="3920066"/>
              <a:ext cx="2513565" cy="2937933"/>
            </a:xfrm>
            <a:custGeom>
              <a:avLst/>
              <a:gdLst/>
              <a:ahLst/>
              <a:cxnLst/>
              <a:rect l="l" t="t" r="r" b="b"/>
              <a:pathLst>
                <a:path w="3259667" h="3810000">
                  <a:moveTo>
                    <a:pt x="0" y="3810000"/>
                  </a:moveTo>
                  <a:lnTo>
                    <a:pt x="3251200" y="0"/>
                  </a:lnTo>
                  <a:cubicBezTo>
                    <a:pt x="3254022" y="1270000"/>
                    <a:pt x="3256845" y="2540000"/>
                    <a:pt x="3259667" y="3810000"/>
                  </a:cubicBezTo>
                  <a:lnTo>
                    <a:pt x="0" y="3810000"/>
                  </a:lnTo>
                  <a:close/>
                </a:path>
              </a:pathLst>
            </a:cu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13" name="Freeform 12"/>
            <p:cNvSpPr/>
            <p:nvPr/>
          </p:nvSpPr>
          <p:spPr>
            <a:xfrm>
              <a:off x="7010429" y="-8467"/>
              <a:ext cx="2142876" cy="6866467"/>
            </a:xfrm>
            <a:custGeom>
              <a:avLst/>
              <a:gdLst/>
              <a:ahLst/>
              <a:cxnLst/>
              <a:rect l="l" t="t" r="r" b="b"/>
              <a:pathLst>
                <a:path w="2853267" h="6866467">
                  <a:moveTo>
                    <a:pt x="0" y="0"/>
                  </a:moveTo>
                  <a:lnTo>
                    <a:pt x="2472267" y="6866467"/>
                  </a:lnTo>
                  <a:lnTo>
                    <a:pt x="2853267" y="6858000"/>
                  </a:lnTo>
                  <a:lnTo>
                    <a:pt x="2853267" y="0"/>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4" name="Freeform 13"/>
            <p:cNvSpPr/>
            <p:nvPr/>
          </p:nvSpPr>
          <p:spPr>
            <a:xfrm>
              <a:off x="8295776" y="-8467"/>
              <a:ext cx="857530" cy="6866467"/>
            </a:xfrm>
            <a:custGeom>
              <a:avLst/>
              <a:gdLst/>
              <a:ahLst/>
              <a:cxnLst/>
              <a:rect l="l" t="t" r="r" b="b"/>
              <a:pathLst>
                <a:path w="1286933" h="6866467">
                  <a:moveTo>
                    <a:pt x="1016000" y="0"/>
                  </a:moveTo>
                  <a:lnTo>
                    <a:pt x="0" y="6866467"/>
                  </a:lnTo>
                  <a:lnTo>
                    <a:pt x="1286933" y="6866467"/>
                  </a:lnTo>
                  <a:cubicBezTo>
                    <a:pt x="1284111" y="4577645"/>
                    <a:pt x="1281288" y="2288822"/>
                    <a:pt x="1278466" y="0"/>
                  </a:cubicBezTo>
                  <a:lnTo>
                    <a:pt x="1016000"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5" name="Freeform 14"/>
            <p:cNvSpPr/>
            <p:nvPr/>
          </p:nvSpPr>
          <p:spPr>
            <a:xfrm>
              <a:off x="8077231" y="-8468"/>
              <a:ext cx="1066770" cy="6866467"/>
            </a:xfrm>
            <a:custGeom>
              <a:avLst/>
              <a:gdLst/>
              <a:ahLst/>
              <a:cxnLst/>
              <a:rect l="l" t="t" r="r" b="b"/>
              <a:pathLst>
                <a:path w="1270244" h="6866467">
                  <a:moveTo>
                    <a:pt x="0" y="0"/>
                  </a:moveTo>
                  <a:lnTo>
                    <a:pt x="1117600" y="6866467"/>
                  </a:lnTo>
                  <a:lnTo>
                    <a:pt x="1270000" y="6866467"/>
                  </a:lnTo>
                  <a:cubicBezTo>
                    <a:pt x="1272822" y="4574822"/>
                    <a:pt x="1250245" y="2291645"/>
                    <a:pt x="1253067" y="0"/>
                  </a:cubicBez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16" name="Freeform 15"/>
            <p:cNvSpPr/>
            <p:nvPr/>
          </p:nvSpPr>
          <p:spPr>
            <a:xfrm>
              <a:off x="8060297" y="4893733"/>
              <a:ext cx="1094086" cy="1964267"/>
            </a:xfrm>
            <a:custGeom>
              <a:avLst/>
              <a:gdLst/>
              <a:ahLst/>
              <a:cxnLst/>
              <a:rect l="l" t="t" r="r" b="b"/>
              <a:pathLst>
                <a:path w="1820333" h="3268133">
                  <a:moveTo>
                    <a:pt x="0" y="3268133"/>
                  </a:moveTo>
                  <a:lnTo>
                    <a:pt x="1811866" y="0"/>
                  </a:lnTo>
                  <a:cubicBezTo>
                    <a:pt x="1814688" y="1086555"/>
                    <a:pt x="1817511" y="2173111"/>
                    <a:pt x="1820333" y="3259666"/>
                  </a:cubicBezTo>
                  <a:lnTo>
                    <a:pt x="0" y="3268133"/>
                  </a:lnTo>
                  <a:close/>
                </a:path>
              </a:pathLst>
            </a:cu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09599" y="609600"/>
            <a:ext cx="6347713" cy="13208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609599" y="2160590"/>
            <a:ext cx="6347714" cy="3880773"/>
          </a:xfrm>
          <a:prstGeom prst="rect">
            <a:avLst/>
          </a:prstGeom>
        </p:spPr>
        <p:txBody>
          <a:bodyPr vert="horz" lIns="91440" tIns="45720" rIns="91440" bIns="45720" rtlCol="0">
            <a:normAutofit/>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5405258" y="6041363"/>
            <a:ext cx="684132"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A0FBFADB-F987-4F2B-AD15-D837CF5C0F2D}" type="datetime1">
              <a:rPr lang="en-US" smtClean="0"/>
              <a:t>3/16/2020</a:t>
            </a:fld>
            <a:endParaRPr lang="en-US" dirty="0"/>
          </a:p>
        </p:txBody>
      </p:sp>
      <p:sp>
        <p:nvSpPr>
          <p:cNvPr id="5" name="Footer Placeholder 4"/>
          <p:cNvSpPr>
            <a:spLocks noGrp="1"/>
          </p:cNvSpPr>
          <p:nvPr>
            <p:ph type="ftr" sz="quarter" idx="3"/>
          </p:nvPr>
        </p:nvSpPr>
        <p:spPr>
          <a:xfrm>
            <a:off x="609599" y="6041363"/>
            <a:ext cx="4622973"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6444676" y="6041363"/>
            <a:ext cx="512638" cy="365125"/>
          </a:xfrm>
          <a:prstGeom prst="rect">
            <a:avLst/>
          </a:prstGeom>
        </p:spPr>
        <p:txBody>
          <a:bodyPr vert="horz" lIns="91440" tIns="45720" rIns="91440" bIns="45720" rtlCol="0" anchor="ctr"/>
          <a:lstStyle>
            <a:lvl1pPr algn="r">
              <a:defRPr sz="900">
                <a:solidFill>
                  <a:schemeClr val="accent1"/>
                </a:solidFill>
              </a:defRPr>
            </a:lvl1pPr>
          </a:lstStyle>
          <a:p>
            <a:fld id="{62B0DAB5-F8C8-466C-9979-CB1897130608}" type="slidenum">
              <a:rPr lang="en-US" smtClean="0"/>
              <a:t>‹#›</a:t>
            </a:fld>
            <a:endParaRPr lang="en-US" dirty="0"/>
          </a:p>
        </p:txBody>
      </p:sp>
    </p:spTree>
    <p:extLst>
      <p:ext uri="{BB962C8B-B14F-4D97-AF65-F5344CB8AC3E}">
        <p14:creationId xmlns:p14="http://schemas.microsoft.com/office/powerpoint/2010/main" val="1623872417"/>
      </p:ext>
    </p:extLst>
  </p:cSld>
  <p:clrMap bg1="lt1" tx1="dk1" bg2="lt2" tx2="dk2" accent1="accent1" accent2="accent2" accent3="accent3" accent4="accent4" accent5="accent5" accent6="accent6" hlink="hlink" folHlink="folHlink"/>
  <p:sldLayoutIdLst>
    <p:sldLayoutId id="2147483742" r:id="rId1"/>
    <p:sldLayoutId id="2147483743" r:id="rId2"/>
    <p:sldLayoutId id="2147483744" r:id="rId3"/>
    <p:sldLayoutId id="2147483745" r:id="rId4"/>
    <p:sldLayoutId id="2147483746" r:id="rId5"/>
    <p:sldLayoutId id="2147483747" r:id="rId6"/>
    <p:sldLayoutId id="2147483748" r:id="rId7"/>
    <p:sldLayoutId id="2147483749" r:id="rId8"/>
    <p:sldLayoutId id="2147483750" r:id="rId9"/>
    <p:sldLayoutId id="2147483751" r:id="rId10"/>
    <p:sldLayoutId id="2147483752" r:id="rId11"/>
    <p:sldLayoutId id="2147483753" r:id="rId12"/>
    <p:sldLayoutId id="2147483754" r:id="rId13"/>
    <p:sldLayoutId id="2147483755" r:id="rId14"/>
    <p:sldLayoutId id="2147483756" r:id="rId15"/>
    <p:sldLayoutId id="2147483757"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840D1F22-FD70-C141-9863-BAF28C9CF0FE}"/>
              </a:ext>
            </a:extLst>
          </p:cNvPr>
          <p:cNvSpPr txBox="1">
            <a:spLocks noChangeArrowheads="1"/>
          </p:cNvSpPr>
          <p:nvPr/>
        </p:nvSpPr>
        <p:spPr>
          <a:xfrm>
            <a:off x="457200" y="762000"/>
            <a:ext cx="8077200" cy="1569660"/>
          </a:xfrm>
          <a:prstGeom prst="rect">
            <a:avLst/>
          </a:prstGeom>
          <a:noFill/>
          <a:ln w="9525">
            <a:noFill/>
            <a:miter lim="800000"/>
          </a:ln>
        </p:spPr>
        <p:txBody>
          <a:bodyPr vert="horz" wrap="square" rtlCol="0">
            <a:spAutoFit/>
          </a:bodyPr>
          <a:lstStyle/>
          <a:p>
            <a:pPr algn="ctr"/>
            <a:r>
              <a:rPr lang="en-US" sz="3200" b="1" spc="-5" dirty="0">
                <a:solidFill>
                  <a:srgbClr val="FF0000"/>
                </a:solidFill>
                <a:latin typeface="Arial Rounded MT Bold" panose="020F0704030504030204" pitchFamily="34" charset="77"/>
              </a:rPr>
              <a:t>PREDICTING</a:t>
            </a:r>
            <a:r>
              <a:rPr lang="en-US" sz="3200" b="1" spc="-60" dirty="0">
                <a:solidFill>
                  <a:srgbClr val="FF0000"/>
                </a:solidFill>
                <a:latin typeface="Arial Rounded MT Bold" panose="020F0704030504030204" pitchFamily="34" charset="77"/>
              </a:rPr>
              <a:t> </a:t>
            </a:r>
            <a:r>
              <a:rPr lang="en-US" sz="3200" b="1" spc="-5" dirty="0">
                <a:solidFill>
                  <a:srgbClr val="FF0000"/>
                </a:solidFill>
                <a:latin typeface="Arial Rounded MT Bold" panose="020F0704030504030204" pitchFamily="34" charset="77"/>
              </a:rPr>
              <a:t>OPTIMAL  </a:t>
            </a:r>
            <a:r>
              <a:rPr lang="en-US" sz="3200" b="1" spc="-30" dirty="0">
                <a:solidFill>
                  <a:srgbClr val="FF0000"/>
                </a:solidFill>
                <a:latin typeface="Arial Rounded MT Bold" panose="020F0704030504030204" pitchFamily="34" charset="77"/>
              </a:rPr>
              <a:t>LOCATION</a:t>
            </a:r>
          </a:p>
          <a:p>
            <a:pPr algn="ctr"/>
            <a:r>
              <a:rPr lang="en-US" sz="3200" b="1" spc="-30" dirty="0">
                <a:solidFill>
                  <a:srgbClr val="FF0000"/>
                </a:solidFill>
                <a:latin typeface="Arial Rounded MT Bold" panose="020F0704030504030204" pitchFamily="34" charset="77"/>
              </a:rPr>
              <a:t> </a:t>
            </a:r>
            <a:r>
              <a:rPr lang="en-US" sz="3200" b="1" spc="-5" dirty="0">
                <a:solidFill>
                  <a:srgbClr val="FF0000"/>
                </a:solidFill>
                <a:latin typeface="Arial Rounded MT Bold" panose="020F0704030504030204" pitchFamily="34" charset="77"/>
              </a:rPr>
              <a:t>FOR  SYRIAN STYLE </a:t>
            </a:r>
            <a:r>
              <a:rPr lang="en-US" sz="3200" b="1" spc="-40" dirty="0">
                <a:solidFill>
                  <a:srgbClr val="FF0000"/>
                </a:solidFill>
                <a:latin typeface="Arial Rounded MT Bold" panose="020F0704030504030204" pitchFamily="34" charset="77"/>
              </a:rPr>
              <a:t>RESTAURANT </a:t>
            </a:r>
            <a:r>
              <a:rPr lang="en-US" sz="3200" b="1" dirty="0">
                <a:solidFill>
                  <a:srgbClr val="FF0000"/>
                </a:solidFill>
                <a:latin typeface="Arial Rounded MT Bold" panose="020F0704030504030204" pitchFamily="34" charset="77"/>
              </a:rPr>
              <a:t>IN</a:t>
            </a:r>
          </a:p>
          <a:p>
            <a:pPr algn="ctr"/>
            <a:r>
              <a:rPr lang="en-US" sz="3200" b="1" spc="-105" dirty="0">
                <a:solidFill>
                  <a:srgbClr val="FF0000"/>
                </a:solidFill>
                <a:latin typeface="Arial Rounded MT Bold" panose="020F0704030504030204" pitchFamily="34" charset="77"/>
              </a:rPr>
              <a:t>TORONTO</a:t>
            </a:r>
          </a:p>
        </p:txBody>
      </p:sp>
    </p:spTree>
    <p:extLst>
      <p:ext uri="{BB962C8B-B14F-4D97-AF65-F5344CB8AC3E}">
        <p14:creationId xmlns:p14="http://schemas.microsoft.com/office/powerpoint/2010/main" val="11929125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447800" y="228600"/>
            <a:ext cx="6542176" cy="1569660"/>
          </a:xfrm>
          <a:prstGeom prst="rect">
            <a:avLst/>
          </a:prstGeom>
        </p:spPr>
        <p:txBody>
          <a:bodyPr wrap="none">
            <a:spAutoFit/>
          </a:bodyPr>
          <a:lstStyle/>
          <a:p>
            <a:pPr algn="ctr"/>
            <a:r>
              <a:rPr lang="en-US" sz="3200" dirty="0">
                <a:latin typeface="Arial Rounded MT Bold" panose="020F0704030504030204" pitchFamily="34" charset="77"/>
              </a:rPr>
              <a:t>FINAL MESSAGE/CONCLUSION</a:t>
            </a:r>
          </a:p>
          <a:p>
            <a:pPr algn="ctr"/>
            <a:r>
              <a:rPr lang="en-US" sz="3200" dirty="0">
                <a:latin typeface="Arial Rounded MT Bold" panose="020F0704030504030204" pitchFamily="34" charset="77"/>
              </a:rPr>
              <a:t>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830997"/>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Arabic Syrian restaurants are not common in Toronto.</a:t>
            </a: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Berczy Park is the perfect place for the restaurants.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2362200"/>
            <a:ext cx="6801374" cy="4142969"/>
          </a:xfrm>
          <a:prstGeom prst="rect">
            <a:avLst/>
          </a:prstGeom>
        </p:spPr>
      </p:pic>
    </p:spTree>
    <p:extLst>
      <p:ext uri="{BB962C8B-B14F-4D97-AF65-F5344CB8AC3E}">
        <p14:creationId xmlns:p14="http://schemas.microsoft.com/office/powerpoint/2010/main" val="37158761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295400" y="152400"/>
            <a:ext cx="6694461" cy="584775"/>
          </a:xfrm>
          <a:prstGeom prst="rect">
            <a:avLst/>
          </a:prstGeom>
        </p:spPr>
        <p:txBody>
          <a:bodyPr wrap="none">
            <a:spAutoFit/>
          </a:bodyPr>
          <a:lstStyle/>
          <a:p>
            <a:r>
              <a:rPr lang="en-US" sz="3200" dirty="0">
                <a:latin typeface="Arial Rounded MT Bold" panose="020F0704030504030204" pitchFamily="34" charset="77"/>
              </a:rPr>
              <a:t>IDENTIFICATION OF PROBLEMS</a:t>
            </a:r>
          </a:p>
        </p:txBody>
      </p:sp>
      <p:sp>
        <p:nvSpPr>
          <p:cNvPr id="5" name="Rectangle 4">
            <a:extLst>
              <a:ext uri="{FF2B5EF4-FFF2-40B4-BE49-F238E27FC236}">
                <a16:creationId xmlns:a16="http://schemas.microsoft.com/office/drawing/2014/main" id="{58884DF8-FB57-1D46-9D00-71C86914D06C}"/>
              </a:ext>
            </a:extLst>
          </p:cNvPr>
          <p:cNvSpPr/>
          <p:nvPr/>
        </p:nvSpPr>
        <p:spPr>
          <a:xfrm>
            <a:off x="762000" y="1600200"/>
            <a:ext cx="7620000" cy="2308324"/>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Increased number of restaurants of a particular style in the market of food share in the city of Toronto.  </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457200" marR="0" algn="just">
              <a:spcBef>
                <a:spcPts val="0"/>
              </a:spcBef>
              <a:spcAft>
                <a:spcPts val="0"/>
              </a:spcAft>
            </a:pPr>
            <a:r>
              <a:rPr lang="en-US" sz="2400" dirty="0">
                <a:latin typeface="Times New Roman" panose="02020603050405020304" pitchFamily="18" charset="0"/>
                <a:ea typeface="Calibri" panose="020F0502020204030204" pitchFamily="34" charset="0"/>
                <a:cs typeface="Times New Roman" panose="02020603050405020304" pitchFamily="18" charset="0"/>
              </a:rPr>
              <a:t> </a:t>
            </a:r>
            <a:endParaRPr lang="en-US" sz="2400" dirty="0">
              <a:latin typeface="Calibri" panose="020F0502020204030204" pitchFamily="34" charset="0"/>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The main goal of this project is to find the best location to open the restaurant in Toronto so it is in a place that attracts a lot of people. </a:t>
            </a:r>
            <a:endParaRPr lang="en-US" sz="2400" dirty="0">
              <a:effectLst/>
              <a:latin typeface="Calibri" panose="020F0502020204030204" pitchFamily="34" charset="0"/>
              <a:ea typeface="Calibri" panose="020F0502020204030204" pitchFamily="34" charset="0"/>
              <a:cs typeface="Times New Roman" panose="02020603050405020304" pitchFamily="18" charset="0"/>
            </a:endParaRPr>
          </a:p>
        </p:txBody>
      </p:sp>
    </p:spTree>
    <p:extLst>
      <p:ext uri="{BB962C8B-B14F-4D97-AF65-F5344CB8AC3E}">
        <p14:creationId xmlns:p14="http://schemas.microsoft.com/office/powerpoint/2010/main" val="40398502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2590800" y="152400"/>
            <a:ext cx="4229043" cy="584775"/>
          </a:xfrm>
          <a:prstGeom prst="rect">
            <a:avLst/>
          </a:prstGeom>
        </p:spPr>
        <p:txBody>
          <a:bodyPr wrap="none">
            <a:spAutoFit/>
          </a:bodyPr>
          <a:lstStyle/>
          <a:p>
            <a:r>
              <a:rPr lang="en-US" sz="3200" dirty="0">
                <a:latin typeface="Arial Rounded MT Bold" panose="020F0704030504030204" pitchFamily="34" charset="77"/>
              </a:rPr>
              <a:t>DATA ACQUISITION</a:t>
            </a:r>
          </a:p>
        </p:txBody>
      </p:sp>
      <p:sp>
        <p:nvSpPr>
          <p:cNvPr id="5" name="Rectangle 4">
            <a:extLst>
              <a:ext uri="{FF2B5EF4-FFF2-40B4-BE49-F238E27FC236}">
                <a16:creationId xmlns:a16="http://schemas.microsoft.com/office/drawing/2014/main" id="{58884DF8-FB57-1D46-9D00-71C86914D06C}"/>
              </a:ext>
            </a:extLst>
          </p:cNvPr>
          <p:cNvSpPr/>
          <p:nvPr/>
        </p:nvSpPr>
        <p:spPr>
          <a:xfrm>
            <a:off x="762000" y="1066800"/>
            <a:ext cx="7620000" cy="4524315"/>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have observed that the numbers of the Syrian refugees are growing especially in Canada in Toronto.</a:t>
            </a:r>
          </a:p>
          <a:p>
            <a:pPr marL="342900" marR="0" lvl="0" indent="-342900" algn="just">
              <a:spcBef>
                <a:spcPts val="0"/>
              </a:spcBef>
              <a:spcAft>
                <a:spcPts val="0"/>
              </a:spcAft>
              <a:buFont typeface="Courier New" panose="02070309020205020404" pitchFamily="49" charset="0"/>
              <a:buChar char="o"/>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are looking to solve the problem. We will discuss in this report about the best location where one can open the restaurant so that we will be able to higher the Syrian food in the market.</a:t>
            </a:r>
          </a:p>
          <a:p>
            <a:pPr marL="342900" marR="0" lvl="0" indent="-342900" algn="just">
              <a:spcBef>
                <a:spcPts val="0"/>
              </a:spcBef>
              <a:spcAft>
                <a:spcPts val="0"/>
              </a:spcAft>
              <a:buFont typeface="Courier New" panose="02070309020205020404" pitchFamily="49" charset="0"/>
              <a:buChar char="o"/>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will choose a location that will be away from the other restaurants and most important that the location is very close to downtown because as we know it's a very tourist popularity.</a:t>
            </a:r>
          </a:p>
        </p:txBody>
      </p:sp>
    </p:spTree>
    <p:extLst>
      <p:ext uri="{BB962C8B-B14F-4D97-AF65-F5344CB8AC3E}">
        <p14:creationId xmlns:p14="http://schemas.microsoft.com/office/powerpoint/2010/main" val="390737877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2960020" y="152400"/>
            <a:ext cx="3223959" cy="1077218"/>
          </a:xfrm>
          <a:prstGeom prst="rect">
            <a:avLst/>
          </a:prstGeom>
        </p:spPr>
        <p:txBody>
          <a:bodyPr wrap="none">
            <a:spAutoFit/>
          </a:bodyPr>
          <a:lstStyle/>
          <a:p>
            <a:r>
              <a:rPr lang="en-US" sz="3200" dirty="0">
                <a:latin typeface="Arial Rounded MT Bold" panose="020F0704030504030204" pitchFamily="34" charset="77"/>
              </a:rPr>
              <a:t>DATA SOURCE</a:t>
            </a:r>
          </a:p>
          <a:p>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762000" y="1066800"/>
            <a:ext cx="7620000" cy="3046988"/>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Toronto postal code data scraped from Wikipedia page</a:t>
            </a:r>
          </a:p>
          <a:p>
            <a:pPr marR="0" lvl="0" algn="just">
              <a:spcBef>
                <a:spcPts val="0"/>
              </a:spcBef>
              <a:spcAft>
                <a:spcPts val="0"/>
              </a:spcAft>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Number of restaurants and their type and location in every neighborhood will be obtained using Foursquare API</a:t>
            </a:r>
          </a:p>
          <a:p>
            <a:pPr marL="342900" marR="0" lvl="0" indent="-342900" algn="just">
              <a:spcBef>
                <a:spcPts val="0"/>
              </a:spcBef>
              <a:spcAft>
                <a:spcPts val="0"/>
              </a:spcAft>
              <a:buFont typeface="Courier New" panose="02070309020205020404" pitchFamily="49" charset="0"/>
              <a:buChar char="o"/>
            </a:pPr>
            <a:endParaRPr lang="en-US" sz="2400" dirty="0">
              <a:latin typeface="Times New Roman" panose="02020603050405020304" pitchFamily="18" charset="0"/>
              <a:ea typeface="Calibri" panose="020F0502020204030204" pitchFamily="34" charset="0"/>
              <a:cs typeface="Times New Roman" panose="02020603050405020304" pitchFamily="18" charset="0"/>
            </a:endParaRP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Coordinates of downtown Toronto will be obtained using Google latitude and longitude of the CN tower</a:t>
            </a:r>
          </a:p>
        </p:txBody>
      </p:sp>
    </p:spTree>
    <p:extLst>
      <p:ext uri="{BB962C8B-B14F-4D97-AF65-F5344CB8AC3E}">
        <p14:creationId xmlns:p14="http://schemas.microsoft.com/office/powerpoint/2010/main" val="4002847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219200" y="152400"/>
            <a:ext cx="7345281" cy="1569660"/>
          </a:xfrm>
          <a:prstGeom prst="rect">
            <a:avLst/>
          </a:prstGeom>
        </p:spPr>
        <p:txBody>
          <a:bodyPr wrap="none">
            <a:spAutoFit/>
          </a:bodyPr>
          <a:lstStyle/>
          <a:p>
            <a:pPr algn="ctr"/>
            <a:r>
              <a:rPr lang="en-US" sz="3200" dirty="0">
                <a:latin typeface="Arial Rounded MT Bold" panose="020F0704030504030204" pitchFamily="34" charset="77"/>
              </a:rPr>
              <a:t>PROCESS OF DATA PERPERATION </a:t>
            </a:r>
          </a:p>
          <a:p>
            <a:pPr algn="ctr"/>
            <a:r>
              <a:rPr lang="en-US" sz="3200" dirty="0">
                <a:latin typeface="Arial Rounded MT Bold" panose="020F0704030504030204" pitchFamily="34" charset="77"/>
              </a:rPr>
              <a:t>AND CLEANING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1200329"/>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Data were refined to be developed the panda's data frame which will include the borough, neighborhood, postal code and finally the longitude.</a:t>
            </a:r>
          </a:p>
        </p:txBody>
      </p:sp>
      <p:sp>
        <p:nvSpPr>
          <p:cNvPr id="4" name="object 6">
            <a:extLst>
              <a:ext uri="{FF2B5EF4-FFF2-40B4-BE49-F238E27FC236}">
                <a16:creationId xmlns:a16="http://schemas.microsoft.com/office/drawing/2014/main" id="{73894BD4-F127-4C95-AFC9-C7C7E1B52004}"/>
              </a:ext>
            </a:extLst>
          </p:cNvPr>
          <p:cNvSpPr/>
          <p:nvPr/>
        </p:nvSpPr>
        <p:spPr>
          <a:xfrm>
            <a:off x="762000" y="2644377"/>
            <a:ext cx="6629400" cy="3279914"/>
          </a:xfrm>
          <a:prstGeom prst="rect">
            <a:avLst/>
          </a:prstGeom>
          <a:blipFill>
            <a:blip r:embed="rId2" cstate="print"/>
            <a:stretch>
              <a:fillRect/>
            </a:stretch>
          </a:blipFill>
        </p:spPr>
        <p:txBody>
          <a:bodyPr wrap="square" lIns="0" tIns="0" rIns="0" bIns="0" rtlCol="0"/>
          <a:lstStyle/>
          <a:p>
            <a:endParaRPr lang="en-US"/>
          </a:p>
        </p:txBody>
      </p:sp>
    </p:spTree>
    <p:extLst>
      <p:ext uri="{BB962C8B-B14F-4D97-AF65-F5344CB8AC3E}">
        <p14:creationId xmlns:p14="http://schemas.microsoft.com/office/powerpoint/2010/main" val="27994691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219200" y="152400"/>
            <a:ext cx="7345281" cy="1569660"/>
          </a:xfrm>
          <a:prstGeom prst="rect">
            <a:avLst/>
          </a:prstGeom>
        </p:spPr>
        <p:txBody>
          <a:bodyPr wrap="none">
            <a:spAutoFit/>
          </a:bodyPr>
          <a:lstStyle/>
          <a:p>
            <a:pPr algn="ctr"/>
            <a:r>
              <a:rPr lang="en-US" sz="3200" dirty="0">
                <a:latin typeface="Arial Rounded MT Bold" panose="020F0704030504030204" pitchFamily="34" charset="77"/>
              </a:rPr>
              <a:t>PROCESS OF DATA PERPERATION </a:t>
            </a:r>
          </a:p>
          <a:p>
            <a:pPr algn="ctr"/>
            <a:r>
              <a:rPr lang="en-US" sz="3200" dirty="0">
                <a:latin typeface="Arial Rounded MT Bold" panose="020F0704030504030204" pitchFamily="34" charset="77"/>
              </a:rPr>
              <a:t>AND CLEANING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1569660"/>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Using Foursquare API locations, we identified 10 best places of the neighborhood, we refined the data frame in such a way so that we had only the neighborhoods that have a food category the best 10.</a:t>
            </a:r>
          </a:p>
        </p:txBody>
      </p:sp>
      <p:sp>
        <p:nvSpPr>
          <p:cNvPr id="6" name="object 8">
            <a:extLst>
              <a:ext uri="{FF2B5EF4-FFF2-40B4-BE49-F238E27FC236}">
                <a16:creationId xmlns:a16="http://schemas.microsoft.com/office/drawing/2014/main" id="{BB9E9343-2AE4-4D4F-83C8-C0E5C68F1F2A}"/>
              </a:ext>
            </a:extLst>
          </p:cNvPr>
          <p:cNvSpPr/>
          <p:nvPr/>
        </p:nvSpPr>
        <p:spPr>
          <a:xfrm>
            <a:off x="914400" y="3124200"/>
            <a:ext cx="7162800" cy="2991485"/>
          </a:xfrm>
          <a:prstGeom prst="rect">
            <a:avLst/>
          </a:prstGeom>
          <a:blipFill>
            <a:blip r:embed="rId2" cstate="print"/>
            <a:stretch>
              <a:fillRect/>
            </a:stretch>
          </a:blipFill>
        </p:spPr>
        <p:txBody>
          <a:bodyPr wrap="square" lIns="0" tIns="0" rIns="0" bIns="0" rtlCol="0"/>
          <a:lstStyle/>
          <a:p>
            <a:endParaRPr lang="en-US"/>
          </a:p>
        </p:txBody>
      </p:sp>
    </p:spTree>
    <p:extLst>
      <p:ext uri="{BB962C8B-B14F-4D97-AF65-F5344CB8AC3E}">
        <p14:creationId xmlns:p14="http://schemas.microsoft.com/office/powerpoint/2010/main" val="286903705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906847" y="226649"/>
            <a:ext cx="5330305" cy="1077218"/>
          </a:xfrm>
          <a:prstGeom prst="rect">
            <a:avLst/>
          </a:prstGeom>
        </p:spPr>
        <p:txBody>
          <a:bodyPr wrap="none">
            <a:spAutoFit/>
          </a:bodyPr>
          <a:lstStyle/>
          <a:p>
            <a:pPr algn="ctr"/>
            <a:r>
              <a:rPr lang="en-US" sz="3200" dirty="0">
                <a:latin typeface="Arial Rounded MT Bold" panose="020F0704030504030204" pitchFamily="34" charset="77"/>
              </a:rPr>
              <a:t>Exploratory data analysis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830997"/>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used Folium MAPS to find hotspots that will be perfect for the restaurant visualize the locations.</a:t>
            </a:r>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62000" y="2387516"/>
            <a:ext cx="6318779" cy="3810319"/>
          </a:xfrm>
          <a:prstGeom prst="rect">
            <a:avLst/>
          </a:prstGeom>
        </p:spPr>
      </p:pic>
    </p:spTree>
    <p:extLst>
      <p:ext uri="{BB962C8B-B14F-4D97-AF65-F5344CB8AC3E}">
        <p14:creationId xmlns:p14="http://schemas.microsoft.com/office/powerpoint/2010/main" val="39641901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3279018" y="228600"/>
            <a:ext cx="2585964" cy="1077218"/>
          </a:xfrm>
          <a:prstGeom prst="rect">
            <a:avLst/>
          </a:prstGeom>
        </p:spPr>
        <p:txBody>
          <a:bodyPr wrap="none">
            <a:spAutoFit/>
          </a:bodyPr>
          <a:lstStyle/>
          <a:p>
            <a:pPr algn="ctr"/>
            <a:r>
              <a:rPr lang="en-US" sz="3200" dirty="0">
                <a:latin typeface="Arial Rounded MT Bold" panose="020F0704030504030204" pitchFamily="34" charset="77"/>
              </a:rPr>
              <a:t>HOTSPOTS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2677656"/>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When we applied explore URL analysis with the Arabic Syrian style restaurant place category ID to every hotspot of the restaurant, we identified that there isn't much restaurants close to the hotspots.</a:t>
            </a: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Parameter in URL: Result by 100-500m radius.</a:t>
            </a:r>
          </a:p>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identified 6 restaurant hotspots don't have an Arabic Syrian style restaurant in the 500m radius.  </a:t>
            </a:r>
          </a:p>
        </p:txBody>
      </p:sp>
    </p:spTree>
    <p:extLst>
      <p:ext uri="{BB962C8B-B14F-4D97-AF65-F5344CB8AC3E}">
        <p14:creationId xmlns:p14="http://schemas.microsoft.com/office/powerpoint/2010/main" val="300723188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a:extLst>
              <a:ext uri="{FF2B5EF4-FFF2-40B4-BE49-F238E27FC236}">
                <a16:creationId xmlns:a16="http://schemas.microsoft.com/office/drawing/2014/main" id="{0F9E0CEC-7DE7-E748-A88A-631DEBB659BD}"/>
              </a:ext>
            </a:extLst>
          </p:cNvPr>
          <p:cNvSpPr/>
          <p:nvPr/>
        </p:nvSpPr>
        <p:spPr>
          <a:xfrm>
            <a:off x="1589452" y="228600"/>
            <a:ext cx="5875326" cy="1569660"/>
          </a:xfrm>
          <a:prstGeom prst="rect">
            <a:avLst/>
          </a:prstGeom>
        </p:spPr>
        <p:txBody>
          <a:bodyPr wrap="none">
            <a:spAutoFit/>
          </a:bodyPr>
          <a:lstStyle/>
          <a:p>
            <a:pPr algn="ctr"/>
            <a:r>
              <a:rPr lang="en-US" sz="3200" dirty="0">
                <a:latin typeface="Arial Rounded MT Bold" panose="020F0704030504030204" pitchFamily="34" charset="77"/>
              </a:rPr>
              <a:t>RESULTS AND DISCUSSION</a:t>
            </a:r>
          </a:p>
          <a:p>
            <a:pPr algn="ctr"/>
            <a:r>
              <a:rPr lang="en-US" sz="3200" dirty="0">
                <a:latin typeface="Arial Rounded MT Bold" panose="020F0704030504030204" pitchFamily="34" charset="77"/>
              </a:rPr>
              <a:t> </a:t>
            </a:r>
          </a:p>
          <a:p>
            <a:pPr algn="ctr"/>
            <a:r>
              <a:rPr lang="en-US" sz="3200" dirty="0">
                <a:latin typeface="Arial Rounded MT Bold" panose="020F0704030504030204" pitchFamily="34" charset="77"/>
              </a:rPr>
              <a:t> </a:t>
            </a:r>
          </a:p>
        </p:txBody>
      </p:sp>
      <p:sp>
        <p:nvSpPr>
          <p:cNvPr id="5" name="Rectangle 4">
            <a:extLst>
              <a:ext uri="{FF2B5EF4-FFF2-40B4-BE49-F238E27FC236}">
                <a16:creationId xmlns:a16="http://schemas.microsoft.com/office/drawing/2014/main" id="{58884DF8-FB57-1D46-9D00-71C86914D06C}"/>
              </a:ext>
            </a:extLst>
          </p:cNvPr>
          <p:cNvSpPr/>
          <p:nvPr/>
        </p:nvSpPr>
        <p:spPr>
          <a:xfrm>
            <a:off x="609600" y="1430193"/>
            <a:ext cx="7620000" cy="3416320"/>
          </a:xfrm>
          <a:prstGeom prst="rect">
            <a:avLst/>
          </a:prstGeom>
        </p:spPr>
        <p:txBody>
          <a:bodyPr wrap="square">
            <a:spAutoFit/>
          </a:bodyPr>
          <a:lstStyle/>
          <a:p>
            <a:pPr marL="342900" marR="0" lvl="0" indent="-342900" algn="just">
              <a:spcBef>
                <a:spcPts val="0"/>
              </a:spcBef>
              <a:spcAft>
                <a:spcPts val="0"/>
              </a:spcAft>
              <a:buFont typeface="Courier New" panose="02070309020205020404" pitchFamily="49" charset="0"/>
              <a:buChar char="o"/>
            </a:pPr>
            <a:r>
              <a:rPr lang="en-US" sz="2400" dirty="0">
                <a:latin typeface="Times New Roman" panose="02020603050405020304" pitchFamily="18" charset="0"/>
                <a:ea typeface="Calibri" panose="020F0502020204030204" pitchFamily="34" charset="0"/>
                <a:cs typeface="Times New Roman" panose="02020603050405020304" pitchFamily="18" charset="0"/>
              </a:rPr>
              <a:t>We found that CN tower, or Canadian National Tower that has been built  by  a railway company of the same name is the main  tourist attraction of Downtown Toronto so the Berczy Park is the perfect place to open the restaurant but we have our own rules the  restaurant hotspot location should be  10 or more  food category places provided by Foursquare API It does not have many Syrian style  restaurants in a 500m radius  is the closest to our chosen tourist attraction, the CN Tower.</a:t>
            </a:r>
          </a:p>
        </p:txBody>
      </p:sp>
    </p:spTree>
    <p:extLst>
      <p:ext uri="{BB962C8B-B14F-4D97-AF65-F5344CB8AC3E}">
        <p14:creationId xmlns:p14="http://schemas.microsoft.com/office/powerpoint/2010/main" val="3228812036"/>
      </p:ext>
    </p:extLst>
  </p:cSld>
  <p:clrMapOvr>
    <a:masterClrMapping/>
  </p:clrMapOvr>
</p:sld>
</file>

<file path=ppt/theme/theme1.xml><?xml version="1.0" encoding="utf-8"?>
<a:theme xmlns:a="http://schemas.openxmlformats.org/drawingml/2006/main" name="Facet">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맑은 고딕"/>
        <a:ea typeface=""/>
        <a:cs typeface=""/>
      </a:majorFont>
      <a:minorFont>
        <a:latin typeface="맑은 고딕"/>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0"/>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a:solidFill>
            <a:schemeClr val="phClr">
              <a:shade val="95000"/>
              <a:satMod val="104999"/>
            </a:schemeClr>
          </a:solidFill>
          <a:prstDash val="solid"/>
        </a:ln>
        <a:ln w="25400" cap="flat">
          <a:solidFill>
            <a:schemeClr val="phClr"/>
          </a:solidFill>
          <a:prstDash val="solid"/>
        </a:ln>
        <a:ln w="38100" cap="flat">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Facet</Template>
  <TotalTime>3</TotalTime>
  <Words>449</Words>
  <Application>Microsoft Office PowerPoint</Application>
  <PresentationFormat>On-screen Show (4:3)</PresentationFormat>
  <Paragraphs>45</Paragraphs>
  <Slides>10</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10</vt:i4>
      </vt:variant>
    </vt:vector>
  </HeadingPairs>
  <TitlesOfParts>
    <vt:vector size="19" baseType="lpstr">
      <vt:lpstr>Calibri</vt:lpstr>
      <vt:lpstr>맑은 고딕</vt:lpstr>
      <vt:lpstr>Arial</vt:lpstr>
      <vt:lpstr>Courier New</vt:lpstr>
      <vt:lpstr>Arial Rounded MT Bold</vt:lpstr>
      <vt:lpstr>Wingdings 3</vt:lpstr>
      <vt:lpstr>Times New Roman</vt:lpstr>
      <vt:lpstr>Trebuchet MS</vt:lpstr>
      <vt:lpstr>Facet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Company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vickeykasina</dc:creator>
  <cp:lastModifiedBy>marwan alyemen</cp:lastModifiedBy>
  <cp:revision>5</cp:revision>
  <dcterms:created xsi:type="dcterms:W3CDTF">2019-09-04T01:10:15Z</dcterms:created>
  <dcterms:modified xsi:type="dcterms:W3CDTF">2020-03-16T13:56:15Z</dcterms:modified>
</cp:coreProperties>
</file>